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01-Sep-21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5444" y="149276"/>
            <a:ext cx="91582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(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8285" y="630537"/>
            <a:ext cx="7832593" cy="30931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8285" y="3636817"/>
            <a:ext cx="7535589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868315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</TotalTime>
  <Words>126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Times New Roman</vt:lpstr>
      <vt:lpstr>Wingdings 3</vt:lpstr>
      <vt:lpstr>Wisp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Acer</cp:lastModifiedBy>
  <cp:revision>4</cp:revision>
  <dcterms:created xsi:type="dcterms:W3CDTF">2021-09-01T08:05:54Z</dcterms:created>
  <dcterms:modified xsi:type="dcterms:W3CDTF">2021-09-01T09:45:11Z</dcterms:modified>
</cp:coreProperties>
</file>